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6" r:id="rId4"/>
    <p:sldId id="259" r:id="rId5"/>
    <p:sldId id="261" r:id="rId6"/>
    <p:sldId id="263" r:id="rId7"/>
    <p:sldId id="264" r:id="rId8"/>
    <p:sldId id="267" r:id="rId9"/>
    <p:sldId id="269" r:id="rId10"/>
    <p:sldId id="268" r:id="rId11"/>
    <p:sldId id="270" r:id="rId12"/>
    <p:sldId id="271" r:id="rId13"/>
    <p:sldId id="272" r:id="rId14"/>
    <p:sldId id="273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EA27B-EECB-4371-BF5D-52E52630AD72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BC54A-B9D7-4939-A96E-6C42AE625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13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BC54A-B9D7-4939-A96E-6C42AE625A5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6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BEF2-E432-4470-9ED4-604822E3F01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F308-DC8E-4EA8-BCA7-8AAD7671D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7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BEF2-E432-4470-9ED4-604822E3F01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F308-DC8E-4EA8-BCA7-8AAD7671D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3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BEF2-E432-4470-9ED4-604822E3F01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F308-DC8E-4EA8-BCA7-8AAD7671D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4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BEF2-E432-4470-9ED4-604822E3F01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F308-DC8E-4EA8-BCA7-8AAD7671D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9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BEF2-E432-4470-9ED4-604822E3F01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F308-DC8E-4EA8-BCA7-8AAD7671D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25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BEF2-E432-4470-9ED4-604822E3F01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F308-DC8E-4EA8-BCA7-8AAD7671D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0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BEF2-E432-4470-9ED4-604822E3F01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F308-DC8E-4EA8-BCA7-8AAD7671D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54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BEF2-E432-4470-9ED4-604822E3F01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F308-DC8E-4EA8-BCA7-8AAD7671D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40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BEF2-E432-4470-9ED4-604822E3F01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F308-DC8E-4EA8-BCA7-8AAD7671D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27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BEF2-E432-4470-9ED4-604822E3F01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F308-DC8E-4EA8-BCA7-8AAD7671D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39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BEF2-E432-4470-9ED4-604822E3F01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F308-DC8E-4EA8-BCA7-8AAD7671D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6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0BEF2-E432-4470-9ED4-604822E3F01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F308-DC8E-4EA8-BCA7-8AAD7671D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8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Обоснование проекта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технологии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здоровья и спорта»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КОРОТКИХ Е.Ю.; ХАЛМАНСКИХ А.В., канд. пед. наук; КУЗЬМИЧЕВА Г.В. 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13" y="4506795"/>
            <a:ext cx="3381847" cy="1686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1" y="4506795"/>
            <a:ext cx="3106431" cy="16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6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-эффект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Виртуальная Вселенная захватит мир к 2030 году»: футуролог рассказал о  развитии VR-технолог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868" y="1786078"/>
            <a:ext cx="4365063" cy="22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boonget.ru/images/news/acer_vd_r05ee_003_review_images_9619674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11" y="1786079"/>
            <a:ext cx="3762104" cy="224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Пример VR технологи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868" y="4306632"/>
            <a:ext cx="3713534" cy="1980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96" y="4158587"/>
            <a:ext cx="3199319" cy="21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21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Игровой мир тренажера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9" y="1690688"/>
            <a:ext cx="3057952" cy="1914792"/>
          </a:xfrm>
          <a:prstGeom prst="rect">
            <a:avLst/>
          </a:prstGeom>
        </p:spPr>
      </p:pic>
      <p:pic>
        <p:nvPicPr>
          <p:cNvPr id="7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31" y="1696509"/>
            <a:ext cx="3509553" cy="19089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24" y="1690688"/>
            <a:ext cx="3519666" cy="19089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9" y="4024040"/>
            <a:ext cx="3105583" cy="19624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80" y="4024040"/>
            <a:ext cx="3469604" cy="19243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623" y="4024040"/>
            <a:ext cx="3489067" cy="1895740"/>
          </a:xfrm>
          <a:prstGeom prst="rect">
            <a:avLst/>
          </a:prstGeom>
        </p:spPr>
      </p:pic>
      <p:pic>
        <p:nvPicPr>
          <p:cNvPr id="12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31" y="1690688"/>
            <a:ext cx="3509553" cy="190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4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Эффект присутствия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https://habrastorage.org/webt/uq/s0/kz/uqs0kzpibxrtbt-vbebov9wjbo0.jpe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77" y="2299063"/>
            <a:ext cx="4522025" cy="28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https://holographica.space/wp-content/uploads/2021/04/vr1-770x529-1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1" y="2299063"/>
            <a:ext cx="5005251" cy="2873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45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435" y="35167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Цифровой двойник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1986" y="1825625"/>
            <a:ext cx="3134814" cy="415049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познакомиться с ключевым спортивным объектом Тюменской области ОЦЗВС «Жемчужина Сибири» для спортсменов-лыжников  и биатлонистов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080" y="3943520"/>
            <a:ext cx="2134229" cy="20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91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-технологии для спорта и здоровья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0494"/>
            <a:ext cx="4020111" cy="266737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видами спорта «лыжные гонки», «биатлон»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500 подростков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6 муниципальных образований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Тюменской области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тренировка навыков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прохождения лыжной трассы и огневых рубежей на цифровой копии ОЦЗВС «Жемчужина Сибири»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мероприятии «Фестиваль здоровья, спорта и интеллекта»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мотивация к выполнению испытаний ГТО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08" y="3911576"/>
            <a:ext cx="3553321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8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Гиподинамия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3" y="2850475"/>
            <a:ext cx="5181600" cy="1779124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Физическая нагрузка человека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снизилась в 100 раз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последние 100 лет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населения России страдает 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гиподинамии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7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Недостаток двигательной активности современного подростка 14-16 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Современный подросток: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гаджеты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риложения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омпьютерные игры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интернет-общение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ркие визуальные стимулы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cgie.62.rospotrebnadzor.ru/s/206/storage/17.04.2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" y="1825624"/>
            <a:ext cx="3822388" cy="276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R ОБУЧЕНИЕ | Narrat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93132"/>
            <a:ext cx="3944308" cy="210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Миссия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«Счастье жить. Искусство и духовность – здоровье нации»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875" y="1905248"/>
            <a:ext cx="4491446" cy="336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охранение и укрепление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здоровья подростков,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пропаганда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здорового образа жизни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посредством внедрения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технологий в базовые зимние виды спорта и физической культуры Тюменской области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0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популяризация и 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азовых зимних  видов спорта в  подростковой среде муниципальных образований Тюменской области,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привлечение подростков 14-16 лет к занятиям лыжными гонками и биатлоном посредством специализированного программно-аппаратного комплекса на основе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VR-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63" y="1825625"/>
            <a:ext cx="3066751" cy="2032272"/>
          </a:xfrm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63" y="4127863"/>
            <a:ext cx="3113726" cy="189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8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технологии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деомоторная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тренировка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мысленное проживание ситуации с воспроизведением в воображении всех мышечных и пространственных ощущений, связанных с действиями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виртуальная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реальность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цифровой трехмерный мир, создаваемый техническими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средствами, передаваемый человеку через его ощущения: зрение, слух, обоняние, осязание и др.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Как VR-технологии из игр перебрались в другие сферы жизни | Телеспутни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7" y="4052275"/>
            <a:ext cx="4659086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Идеомоторика — мысленное движение - SNEG5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33" y="4083050"/>
            <a:ext cx="45624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8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Виртуальная реальность – средство обучения и тренировки спортсменов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8"/>
          </a:xfrm>
        </p:spPr>
        <p:txBody>
          <a:bodyPr/>
          <a:lstStyle/>
          <a:p>
            <a:pPr algn="ctr"/>
            <a:r>
              <a:rPr lang="en-US" b="1" dirty="0">
                <a:latin typeface="Times New Roman" pitchFamily="18" charset="0"/>
                <a:ea typeface="+mj-ea"/>
                <a:cs typeface="Times New Roman" pitchFamily="18" charset="0"/>
              </a:rPr>
              <a:t>Original</a:t>
            </a:r>
            <a:endParaRPr lang="ru-RU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95" y="2265023"/>
            <a:ext cx="3448050" cy="1866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30" y="2296453"/>
            <a:ext cx="3035232" cy="18040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978" y="4266857"/>
            <a:ext cx="3033984" cy="21155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54" y="4266858"/>
            <a:ext cx="3451291" cy="2115589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1496554" y="1825625"/>
            <a:ext cx="3465411" cy="435133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itchFamily="18" charset="0"/>
                <a:ea typeface="+mj-ea"/>
                <a:cs typeface="Times New Roman" pitchFamily="18" charset="0"/>
              </a:rPr>
              <a:t>Unity</a:t>
            </a:r>
            <a:endParaRPr lang="ru-RU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1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Актуализация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технического творчества подростков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5625"/>
            <a:ext cx="3925388" cy="2208031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овладение новыми технологиями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придумывать и создавать инновационные проекты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своих идей на деле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выстраивание индивидуальной образовательной траектории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профориентация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319360"/>
            <a:ext cx="3925388" cy="22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2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903" y="10876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Среда разработки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3" y="1595959"/>
            <a:ext cx="5181600" cy="7524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32" y="2781350"/>
            <a:ext cx="5163271" cy="285789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83" y="713074"/>
            <a:ext cx="1505160" cy="619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129" y="1407908"/>
            <a:ext cx="4305901" cy="22291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502" y="3788315"/>
            <a:ext cx="1457528" cy="6096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40" y="4549246"/>
            <a:ext cx="4305901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34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283</Words>
  <Application>Microsoft Office PowerPoint</Application>
  <PresentationFormat>Широкоэкранный</PresentationFormat>
  <Paragraphs>44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Обоснование проекта  «VR – технологии  для здоровья и спорта»</vt:lpstr>
      <vt:lpstr>Гиподинамия</vt:lpstr>
      <vt:lpstr>Недостаток двигательной активности современного подростка 14-16 лет</vt:lpstr>
      <vt:lpstr>Миссия проекта</vt:lpstr>
      <vt:lpstr>Цели проекта</vt:lpstr>
      <vt:lpstr>Основные технологии</vt:lpstr>
      <vt:lpstr>Виртуальная реальность – средство обучения и тренировки спортсменов</vt:lpstr>
      <vt:lpstr>Актуализация  технического творчества подростков</vt:lpstr>
      <vt:lpstr>Среда разработки</vt:lpstr>
      <vt:lpstr>Вау-эффект</vt:lpstr>
      <vt:lpstr>Игровой мир тренажера </vt:lpstr>
      <vt:lpstr>Эффект присутствия</vt:lpstr>
      <vt:lpstr>Цифровой двойник</vt:lpstr>
      <vt:lpstr>VR-технологии для спорта и здоровья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Коротких Елена Юрьевна</dc:creator>
  <cp:lastModifiedBy>Пользователь</cp:lastModifiedBy>
  <cp:revision>48</cp:revision>
  <cp:lastPrinted>2022-10-04T05:50:35Z</cp:lastPrinted>
  <dcterms:created xsi:type="dcterms:W3CDTF">2021-11-16T10:10:25Z</dcterms:created>
  <dcterms:modified xsi:type="dcterms:W3CDTF">2022-10-04T05:51:00Z</dcterms:modified>
</cp:coreProperties>
</file>